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</p:sldIdLst>
  <p:sldSz cx="10234613" cy="7102475"/>
  <p:notesSz cx="6858000" cy="9144000"/>
  <p:defaultTextStyle>
    <a:defPPr>
      <a:defRPr lang="fr-FR"/>
    </a:defPPr>
    <a:lvl1pPr marL="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84661A9-FAF1-4320-98A0-EB01D901D85B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20" d="100"/>
          <a:sy n="120" d="100"/>
        </p:scale>
        <p:origin x="15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ODS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>
          <a:xfrm>
            <a:off x="231140" y="474345"/>
            <a:ext cx="9771380" cy="5979795"/>
          </a:xfrm>
        </p:spPr>
      </p:sp>
      <p:sp>
        <p:nvSpPr>
          <p:cNvPr id="3" name="Slide Number Placeholder"/>
          <p:cNvSpPr>
            <a:spLocks noGrp="1"/>
          </p:cNvSpPr>
          <p:nvPr>
            <p:ph type="sldNum" sz="quarter" idx="2"/>
          </p:nvPr>
        </p:nvSpPr>
        <p:spPr>
          <a:xfrm>
            <a:off x="9853930" y="228600"/>
            <a:ext cx="151765" cy="182245"/>
          </a:xfrm>
        </p:spPr>
        <p:txBody>
          <a:bodyPr/>
          <a:lstStyle/>
          <a:p>
            <a:fld id="{FF7CE996-EFDA-4674-B938-CA23A00072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5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56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ODS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>
          <a:xfrm>
            <a:off x="231140" y="474345"/>
            <a:ext cx="9771380" cy="5979795"/>
          </a:xfrm>
        </p:spPr>
      </p:sp>
      <p:sp>
        <p:nvSpPr>
          <p:cNvPr id="3" name="Slide Number Placeholder"/>
          <p:cNvSpPr>
            <a:spLocks noGrp="1"/>
          </p:cNvSpPr>
          <p:nvPr>
            <p:ph type="sldNum" sz="quarter" idx="2"/>
          </p:nvPr>
        </p:nvSpPr>
        <p:spPr>
          <a:xfrm>
            <a:off x="9853930" y="228600"/>
            <a:ext cx="151765" cy="182245"/>
          </a:xfrm>
        </p:spPr>
        <p:txBody>
          <a:bodyPr/>
          <a:lstStyle/>
          <a:p>
            <a:fld id="{FF7CE996-EFDA-4674-B938-CA23A00072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2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930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524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409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42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01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EAC7D-4248-425B-9A90-19D17D285B60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5F30E-81E2-4322-A239-C87991F92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72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rgbClr val="E0E0E0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"/>
          <p:cNvSpPr>
            <a:spLocks noGrp="1"/>
          </p:cNvSpPr>
          <p:nvPr>
            <p:ph type="title"/>
          </p:nvPr>
        </p:nvSpPr>
        <p:spPr>
          <a:xfrm>
            <a:off x="228600" y="228600"/>
            <a:ext cx="977709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35100"/>
            <a:ext cx="9777095" cy="5010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9" name="Date Placeholder"/>
          <p:cNvSpPr>
            <a:spLocks noGrp="1"/>
          </p:cNvSpPr>
          <p:nvPr>
            <p:ph type="dt" sz="half" idx="2"/>
          </p:nvPr>
        </p:nvSpPr>
        <p:spPr>
          <a:xfrm>
            <a:off x="228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FE207-D91B-4AFA-88B4-3D66C25AF1FD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10" name="Footer Placeholder"/>
          <p:cNvSpPr>
            <a:spLocks noGrp="1"/>
          </p:cNvSpPr>
          <p:nvPr>
            <p:ph type="ftr" sz="quarter" idx="3"/>
          </p:nvPr>
        </p:nvSpPr>
        <p:spPr>
          <a:xfrm>
            <a:off x="3669347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7872095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CE996-EFDA-4674-B938-CA23A00072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288"/>
          </a:solidFill>
          <a:latin typeface="+mj-lt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2288"/>
          </a:solidFill>
          <a:latin typeface="+mj-lt" charset="0"/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2288"/>
          </a:solidFill>
          <a:latin typeface="+mn-lt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2288"/>
          </a:solidFill>
          <a:latin typeface="+mn-lt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2288"/>
          </a:solidFill>
          <a:latin typeface="+mn-lt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2288"/>
          </a:solidFill>
          <a:latin typeface="+mn-lt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2288"/>
          </a:solidFill>
          <a:latin typeface="+mn-lt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2288"/>
          </a:solidFill>
          <a:latin typeface="+mn-lt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2288"/>
          </a:solidFill>
          <a:latin typeface="+mn-lt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2288"/>
          </a:solidFill>
          <a:latin typeface="+mn-lt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2288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1pPr>
      <a:lvl2pPr marL="4572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2pPr>
      <a:lvl3pPr marL="9144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3pPr>
      <a:lvl4pPr marL="13716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4pPr>
      <a:lvl5pPr marL="18288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5pPr>
      <a:lvl6pPr marL="22860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6pPr>
      <a:lvl7pPr marL="27432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7pPr>
      <a:lvl8pPr marL="32004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8pPr>
      <a:lvl9pPr marL="3657600" algn="l" defTabSz="914400" rtl="0" eaLnBrk="1" latinLnBrk="0" hangingPunct="1">
        <a:defRPr sz="1800" kern="1200">
          <a:solidFill>
            <a:srgbClr val="002288"/>
          </a:solidFill>
          <a:latin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map4.png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31140" y="474345"/>
            <a:ext cx="9771380" cy="5979795"/>
          </a:xfrm>
          <a:prstGeom prst="rect">
            <a:avLst/>
          </a:prstGeom>
        </p:spPr>
      </p:pic>
      <p:sp>
        <p:nvSpPr>
          <p:cNvPr id="3" name="Slide Number Placeholder 1"/>
          <p:cNvSpPr>
            <a:spLocks noGrp="1"/>
          </p:cNvSpPr>
          <p:nvPr>
            <p:ph type="sldNum" idx="2"/>
          </p:nvPr>
        </p:nvSpPr>
        <p:spPr>
          <a:xfrm>
            <a:off x="9853930" y="228600"/>
            <a:ext cx="151765" cy="182245"/>
          </a:xfrm>
          <a:solidFill>
            <a:srgbClr val="E0E0E0"/>
          </a:solidFill>
        </p:spPr>
        <p:txBody>
          <a:bodyPr/>
          <a:lstStyle/>
          <a:p>
            <a:pPr algn="r"/>
            <a:fld id="{FF7CE996-EFDA-4674-B938-CA23A00072E2}" type="slidenum">
              <a:rPr lang="fr-FR" sz="1250" b="1" dirty="0" smtClean="0">
                <a:solidFill>
                  <a:srgbClr val="002288"/>
                </a:solidFill>
                <a:latin typeface="Arial"/>
              </a:rPr>
              <a:t>1</a:t>
            </a:fld>
            <a:endParaRPr lang="fr-FR" dirty="0">
              <a:solidFill>
                <a:srgbClr val="002288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DS Theme">
  <a:themeElements>
    <a:clrScheme name="ODS Them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DS Theme">
      <a:majorFont>
        <a:latin typeface="Courier New"/>
        <a:ea typeface=""/>
        <a:cs typeface=""/>
      </a:majorFont>
      <a:minorFont>
        <a:latin typeface="Courier New"/>
        <a:ea typeface=""/>
        <a:cs typeface=""/>
      </a:minorFont>
    </a:fontScheme>
    <a:fmtScheme name="ODS Them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</Words>
  <Application>Microsoft Macintosh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Courier New</vt:lpstr>
      <vt:lpstr>ODS Theme</vt:lpstr>
      <vt:lpstr>Présentation PowerPoint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SAS System</dc:title>
  <dc:creator>PERROT_C</dc:creator>
  <cp:lastModifiedBy>Pierre-Yves Garino</cp:lastModifiedBy>
  <cp:revision>2</cp:revision>
  <dcterms:created xsi:type="dcterms:W3CDTF">2018-11-13T22:18:50Z</dcterms:created>
  <dcterms:modified xsi:type="dcterms:W3CDTF">2018-11-15T08:27:56Z</dcterms:modified>
</cp:coreProperties>
</file>